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0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59" r:id="rId1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4555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2" y="10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888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79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652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46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342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393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600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2022-06-21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spc="-150" dirty="0">
                <a:solidFill>
                  <a:schemeClr val="bg1"/>
                </a:solidFill>
              </a:rPr>
              <a:t>PC</a:t>
            </a:r>
            <a:r>
              <a:rPr lang="ko-KR" altLang="en-US" sz="4400" b="1" spc="-150" dirty="0">
                <a:solidFill>
                  <a:schemeClr val="bg1"/>
                </a:solidFill>
              </a:rPr>
              <a:t>방 주문 프로그램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A10E4-1B4D-D22E-4197-E6332F2739EC}"/>
              </a:ext>
            </a:extLst>
          </p:cNvPr>
          <p:cNvSpPr txBox="1"/>
          <p:nvPr/>
        </p:nvSpPr>
        <p:spPr>
          <a:xfrm>
            <a:off x="3311860" y="400506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600" dirty="0">
                <a:solidFill>
                  <a:schemeClr val="bg1"/>
                </a:solidFill>
              </a:rPr>
              <a:t>최정훈 </a:t>
            </a:r>
            <a:endParaRPr lang="en-US" altLang="ko-KR" b="1" spc="600" dirty="0">
              <a:solidFill>
                <a:schemeClr val="bg1"/>
              </a:solidFill>
            </a:endParaRPr>
          </a:p>
          <a:p>
            <a:pPr algn="ctr"/>
            <a:r>
              <a:rPr lang="ko-KR" altLang="en-US" b="1" spc="600" dirty="0">
                <a:solidFill>
                  <a:schemeClr val="bg1"/>
                </a:solidFill>
              </a:rPr>
              <a:t>김민석</a:t>
            </a:r>
            <a:endParaRPr lang="en-US" altLang="ko-KR" b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시연 동영상</a:t>
            </a:r>
          </a:p>
        </p:txBody>
      </p:sp>
      <p:pic>
        <p:nvPicPr>
          <p:cNvPr id="4" name="KakaoTalk_20220621_235140602">
            <a:hlinkClick r:id="" action="ppaction://media"/>
            <a:extLst>
              <a:ext uri="{FF2B5EF4-FFF2-40B4-BE49-F238E27FC236}">
                <a16:creationId xmlns:a16="http://schemas.microsoft.com/office/drawing/2014/main" id="{72F11DEA-8A71-6153-25A2-D55FAB77D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3510" y="2035869"/>
            <a:ext cx="8076979" cy="381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9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4903" y="2555612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01    02    03    04    05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528919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2195736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3923928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5652120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7380312" y="3491716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93113" y="386104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  <a:ea typeface="+mj-ea"/>
              </a:rPr>
              <a:t>기능설명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835696" y="3861048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클래스 다이어그램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07904" y="3861048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결과물 및 설명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2080" y="3870340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사용한 기술들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40760" y="3861048"/>
            <a:ext cx="219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spc="-150" dirty="0">
                <a:solidFill>
                  <a:schemeClr val="bg1"/>
                </a:solidFill>
                <a:latin typeface="+mj-ea"/>
              </a:rPr>
              <a:t>시연 영상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98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31840" y="1099277"/>
            <a:ext cx="2808312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기능설명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334BC43-1DF1-DF7B-73E1-3CEB1821565F}"/>
              </a:ext>
            </a:extLst>
          </p:cNvPr>
          <p:cNvSpPr txBox="1">
            <a:spLocks/>
          </p:cNvSpPr>
          <p:nvPr/>
        </p:nvSpPr>
        <p:spPr>
          <a:xfrm>
            <a:off x="224054" y="1916832"/>
            <a:ext cx="9289032" cy="419960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회원 가입 및 로그인 기능</a:t>
            </a:r>
            <a:endParaRPr lang="en-US" altLang="ko-KR" sz="2800" dirty="0">
              <a:ln w="6350">
                <a:solidFill>
                  <a:srgbClr val="455569"/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음식 수량 체크 기능 </a:t>
            </a:r>
            <a:r>
              <a:rPr lang="en-US" altLang="ko-KR" sz="2800" dirty="0">
                <a:ln w="6350">
                  <a:solidFill>
                    <a:srgbClr val="455569"/>
                  </a:solidFill>
                </a:ln>
              </a:rPr>
              <a:t>(</a:t>
            </a: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재고 관리</a:t>
            </a:r>
            <a:r>
              <a:rPr lang="en-US" altLang="ko-KR" sz="2800" dirty="0">
                <a:ln w="6350">
                  <a:solidFill>
                    <a:srgbClr val="455569"/>
                  </a:solidFill>
                </a:ln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n w="6350">
                  <a:solidFill>
                    <a:srgbClr val="455569"/>
                  </a:solidFill>
                </a:ln>
              </a:rPr>
              <a:t>PC</a:t>
            </a: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방 사용시간 추가 기능</a:t>
            </a:r>
            <a:endParaRPr lang="en-US" altLang="ko-KR" sz="2800" dirty="0">
              <a:ln w="6350">
                <a:solidFill>
                  <a:srgbClr val="455569"/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소켓 프로그래밍을 이용한 음식 주문 기능</a:t>
            </a:r>
            <a:endParaRPr lang="en-US" altLang="ko-KR" sz="2800" dirty="0">
              <a:ln w="6350">
                <a:solidFill>
                  <a:srgbClr val="455569"/>
                </a:solidFill>
              </a:ln>
            </a:endParaRPr>
          </a:p>
          <a:p>
            <a:pPr>
              <a:lnSpc>
                <a:spcPct val="150000"/>
              </a:lnSpc>
            </a:pPr>
            <a:r>
              <a:rPr lang="en-US" altLang="ko-KR" sz="2800" dirty="0">
                <a:ln w="6350">
                  <a:solidFill>
                    <a:srgbClr val="455569"/>
                  </a:solidFill>
                </a:ln>
              </a:rPr>
              <a:t>PC</a:t>
            </a:r>
            <a:r>
              <a:rPr lang="ko-KR" altLang="en-US" sz="2800" dirty="0">
                <a:ln w="6350">
                  <a:solidFill>
                    <a:srgbClr val="455569"/>
                  </a:solidFill>
                </a:ln>
              </a:rPr>
              <a:t>방 관리자와 사용자 사이 메시지 송수신 기능</a:t>
            </a:r>
            <a:endParaRPr lang="en-US" altLang="ko-KR" sz="2800" dirty="0">
              <a:ln w="6350">
                <a:solidFill>
                  <a:srgbClr val="455569"/>
                </a:solidFill>
              </a:ln>
            </a:endParaRPr>
          </a:p>
          <a:p>
            <a:pPr>
              <a:lnSpc>
                <a:spcPct val="150000"/>
              </a:lnSpc>
            </a:pPr>
            <a:endParaRPr lang="ko-KR" altLang="en-US" sz="2800" dirty="0">
              <a:ln w="6350">
                <a:solidFill>
                  <a:srgbClr val="455569"/>
                </a:solidFill>
              </a:ln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98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39752" y="1006629"/>
            <a:ext cx="446449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>
                <a:solidFill>
                  <a:srgbClr val="455569"/>
                </a:solidFill>
              </a:rPr>
              <a:t>클래스다이어그램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graphicFrame>
        <p:nvGraphicFramePr>
          <p:cNvPr id="4" name="개체 3">
            <a:extLst>
              <a:ext uri="{FF2B5EF4-FFF2-40B4-BE49-F238E27FC236}">
                <a16:creationId xmlns:a16="http://schemas.microsoft.com/office/drawing/2014/main" id="{9B318674-1A4C-E9D2-3724-A4FE070BA1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3362519"/>
              </p:ext>
            </p:extLst>
          </p:nvPr>
        </p:nvGraphicFramePr>
        <p:xfrm>
          <a:off x="825124" y="1965429"/>
          <a:ext cx="7548684" cy="38647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비트맵 이미지" r:id="rId3" imgW="19284840" imgH="9874080" progId="Paint.Picture">
                  <p:embed/>
                </p:oleObj>
              </mc:Choice>
              <mc:Fallback>
                <p:oleObj name="비트맵 이미지" r:id="rId3" imgW="19284840" imgH="98740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25124" y="1965429"/>
                        <a:ext cx="7548684" cy="38647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32838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78986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>
                <a:solidFill>
                  <a:srgbClr val="455569"/>
                </a:solidFill>
              </a:rPr>
              <a:t>사용한 기술 </a:t>
            </a:r>
            <a:r>
              <a:rPr lang="ko-KR" altLang="en-US" sz="4000" b="1" dirty="0" err="1">
                <a:solidFill>
                  <a:srgbClr val="455569"/>
                </a:solidFill>
              </a:rPr>
              <a:t>총괄표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5FB6E162-54F2-59F4-0061-76C01A6EF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1931117"/>
              </p:ext>
            </p:extLst>
          </p:nvPr>
        </p:nvGraphicFramePr>
        <p:xfrm>
          <a:off x="539552" y="1988840"/>
          <a:ext cx="8136904" cy="38625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33969">
                  <a:extLst>
                    <a:ext uri="{9D8B030D-6E8A-4147-A177-3AD203B41FA5}">
                      <a16:colId xmlns:a16="http://schemas.microsoft.com/office/drawing/2014/main" val="4240629519"/>
                    </a:ext>
                  </a:extLst>
                </a:gridCol>
                <a:gridCol w="6502935">
                  <a:extLst>
                    <a:ext uri="{9D8B030D-6E8A-4147-A177-3AD203B41FA5}">
                      <a16:colId xmlns:a16="http://schemas.microsoft.com/office/drawing/2014/main" val="3863796399"/>
                    </a:ext>
                  </a:extLst>
                </a:gridCol>
              </a:tblGrid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rgbClr val="17375E"/>
                          </a:solidFill>
                        </a:rPr>
                        <a:t>기술명</a:t>
                      </a:r>
                      <a:endParaRPr lang="ko-KR" altLang="en-US" dirty="0">
                        <a:solidFill>
                          <a:srgbClr val="17375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17375E"/>
                          </a:solidFill>
                        </a:rPr>
                        <a:t>사용한 이유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243559"/>
                  </a:ext>
                </a:extLst>
              </a:tr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파일 입출력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회원가입한 사용자의 정보를 저장하기 위해서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9269218"/>
                  </a:ext>
                </a:extLst>
              </a:tr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소켓 </a:t>
                      </a:r>
                      <a:endParaRPr lang="en-US" altLang="ko-KR" dirty="0">
                        <a:ln>
                          <a:solidFill>
                            <a:srgbClr val="17375E"/>
                          </a:solidFill>
                        </a:ln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프로그래밍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사용자와 관리자가 메시지를 주고 받으며 </a:t>
                      </a:r>
                      <a:endParaRPr lang="en-US" altLang="ko-KR" dirty="0">
                        <a:ln>
                          <a:solidFill>
                            <a:srgbClr val="455569"/>
                          </a:solidFill>
                        </a:ln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사용자의 주문을 받기 위해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96435"/>
                  </a:ext>
                </a:extLst>
              </a:tr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메시지박스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사용자와 관리자에게 재고가 떨어졌을 시</a:t>
                      </a:r>
                      <a:endParaRPr lang="en-US" altLang="ko-KR" dirty="0">
                        <a:ln>
                          <a:solidFill>
                            <a:srgbClr val="455569"/>
                          </a:solidFill>
                        </a:ln>
                      </a:endParaRPr>
                    </a:p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 알림을 띄우기 위해 사용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009645"/>
                  </a:ext>
                </a:extLst>
              </a:tr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타이머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사용자가 시간을 충전</a:t>
                      </a:r>
                      <a:r>
                        <a:rPr lang="en-US" altLang="ko-KR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,</a:t>
                      </a:r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 소모 하기 위해서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7005000"/>
                  </a:ext>
                </a:extLst>
              </a:tr>
              <a:tr h="6437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17375E"/>
                            </a:solidFill>
                          </a:ln>
                        </a:rPr>
                        <a:t>탭 컨트롤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n>
                            <a:solidFill>
                              <a:srgbClr val="455569"/>
                            </a:solidFill>
                          </a:ln>
                        </a:rPr>
                        <a:t>음식을 카테고리별로 나타내기 위해서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424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3397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특징 기술 </a:t>
            </a:r>
            <a:r>
              <a:rPr lang="en-US" altLang="ko-KR" sz="4000" b="1" dirty="0">
                <a:solidFill>
                  <a:srgbClr val="455569"/>
                </a:solidFill>
              </a:rPr>
              <a:t>1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9C5D66-1B8C-3717-4C08-19F06D62BE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40" y="2301304"/>
            <a:ext cx="3528392" cy="245965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98D739-9954-1800-998F-62BB2D17C5D8}"/>
              </a:ext>
            </a:extLst>
          </p:cNvPr>
          <p:cNvSpPr txBox="1">
            <a:spLocks/>
          </p:cNvSpPr>
          <p:nvPr/>
        </p:nvSpPr>
        <p:spPr>
          <a:xfrm>
            <a:off x="4554984" y="2301304"/>
            <a:ext cx="4049464" cy="386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사용자가 로그인 시 </a:t>
            </a:r>
            <a:r>
              <a:rPr lang="en-US" altLang="ko-KR" sz="2000" dirty="0"/>
              <a:t>ID</a:t>
            </a:r>
            <a:r>
              <a:rPr lang="ko-KR" altLang="en-US" sz="2000" dirty="0"/>
              <a:t>와</a:t>
            </a:r>
            <a:r>
              <a:rPr lang="en-US" altLang="ko-KR" sz="2000" dirty="0"/>
              <a:t>PW</a:t>
            </a:r>
            <a:r>
              <a:rPr lang="ko-KR" altLang="en-US" sz="2000" dirty="0"/>
              <a:t>를 </a:t>
            </a:r>
            <a:endParaRPr lang="en-US" altLang="ko-KR" sz="20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저장해야 하는데</a:t>
            </a:r>
            <a:r>
              <a:rPr lang="en-US" altLang="ko-KR" sz="2000" dirty="0"/>
              <a:t>, </a:t>
            </a:r>
            <a:r>
              <a:rPr lang="ko-KR" altLang="en-US" sz="2000" dirty="0"/>
              <a:t>리스트와 배열을 사용하여 회원 가입 정보를 입력 받으면</a:t>
            </a:r>
            <a:r>
              <a:rPr lang="en-US" altLang="ko-KR" sz="2000" dirty="0"/>
              <a:t>,</a:t>
            </a:r>
            <a:r>
              <a:rPr lang="ko-KR" altLang="en-US" sz="2000" dirty="0"/>
              <a:t> 프로그램 종료 시 회원 가입했던 정보가 저장되지 않는다</a:t>
            </a:r>
            <a:r>
              <a:rPr lang="en-US" altLang="ko-KR" sz="20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때문에 파일 입출력을 사용하여 회원가입 정보를 저장하였다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20E3DF-0D08-6819-8FAB-17DC907FFBBF}"/>
              </a:ext>
            </a:extLst>
          </p:cNvPr>
          <p:cNvSpPr txBox="1"/>
          <p:nvPr/>
        </p:nvSpPr>
        <p:spPr>
          <a:xfrm>
            <a:off x="2555776" y="1660738"/>
            <a:ext cx="403244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1500" b="1" dirty="0">
                <a:solidFill>
                  <a:srgbClr val="455569"/>
                </a:solidFill>
              </a:rPr>
              <a:t>파일 입출력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F955A0-5C85-07FF-5960-C59CE4439C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95" b="16540"/>
          <a:stretch/>
        </p:blipFill>
        <p:spPr>
          <a:xfrm>
            <a:off x="439063" y="4990306"/>
            <a:ext cx="3960440" cy="78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87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특징 기술 </a:t>
            </a:r>
            <a:r>
              <a:rPr lang="en-US" altLang="ko-KR" sz="4000" b="1" dirty="0">
                <a:solidFill>
                  <a:srgbClr val="455569"/>
                </a:solidFill>
              </a:rPr>
              <a:t>2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98D739-9954-1800-998F-62BB2D17C5D8}"/>
              </a:ext>
            </a:extLst>
          </p:cNvPr>
          <p:cNvSpPr txBox="1">
            <a:spLocks/>
          </p:cNvSpPr>
          <p:nvPr/>
        </p:nvSpPr>
        <p:spPr>
          <a:xfrm>
            <a:off x="4554984" y="2229296"/>
            <a:ext cx="4049464" cy="386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사용자는 클라이언트</a:t>
            </a:r>
            <a:r>
              <a:rPr lang="en-US" altLang="ko-KR" sz="2000" dirty="0"/>
              <a:t>,</a:t>
            </a:r>
            <a:r>
              <a:rPr lang="ko-KR" altLang="en-US" sz="2000" dirty="0"/>
              <a:t> 관리자는 서버로 하여 소켓 프로그래밍을 하였다</a:t>
            </a:r>
            <a:r>
              <a:rPr lang="en-US" altLang="ko-KR" sz="2000" dirty="0"/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사용자가 음식 주문 및 시간 추가 시 관리자에게 접수되게 한다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5B11A-C052-42E2-ECDD-7798C0F1CE5D}"/>
              </a:ext>
            </a:extLst>
          </p:cNvPr>
          <p:cNvSpPr txBox="1"/>
          <p:nvPr/>
        </p:nvSpPr>
        <p:spPr>
          <a:xfrm>
            <a:off x="2555776" y="1660738"/>
            <a:ext cx="403244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1500" b="1" dirty="0">
                <a:solidFill>
                  <a:srgbClr val="455569"/>
                </a:solidFill>
              </a:rPr>
              <a:t>소켓 프로그래밍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6EC09B-E6D4-F40E-44E0-91DECA464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21" y="2302387"/>
            <a:ext cx="3963662" cy="32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13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특징 기술 </a:t>
            </a:r>
            <a:r>
              <a:rPr lang="en-US" altLang="ko-KR" sz="4000" b="1" dirty="0">
                <a:solidFill>
                  <a:srgbClr val="455569"/>
                </a:solidFill>
              </a:rPr>
              <a:t>3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98D739-9954-1800-998F-62BB2D17C5D8}"/>
              </a:ext>
            </a:extLst>
          </p:cNvPr>
          <p:cNvSpPr txBox="1">
            <a:spLocks/>
          </p:cNvSpPr>
          <p:nvPr/>
        </p:nvSpPr>
        <p:spPr>
          <a:xfrm>
            <a:off x="4554984" y="2229296"/>
            <a:ext cx="4049464" cy="386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사용자가 충전한 시간을 모두 소모했을 시 프로그램을 자동 종료하게 한다</a:t>
            </a:r>
            <a:r>
              <a:rPr lang="en-US" altLang="ko-KR" sz="2000" dirty="0"/>
              <a:t>. </a:t>
            </a:r>
            <a:r>
              <a:rPr lang="ko-KR" altLang="en-US" sz="2000" dirty="0"/>
              <a:t>또한 사용시간이 얼마나 남았는지 표시한다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  <a:endParaRPr lang="en-US" altLang="ko-KR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5B11A-C052-42E2-ECDD-7798C0F1CE5D}"/>
              </a:ext>
            </a:extLst>
          </p:cNvPr>
          <p:cNvSpPr txBox="1"/>
          <p:nvPr/>
        </p:nvSpPr>
        <p:spPr>
          <a:xfrm>
            <a:off x="2555776" y="1660738"/>
            <a:ext cx="403244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1500" b="1" dirty="0">
                <a:solidFill>
                  <a:srgbClr val="455569"/>
                </a:solidFill>
              </a:rPr>
              <a:t>타이머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CE6554-2C05-B284-17B3-502FB55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18" y="2280617"/>
            <a:ext cx="3942619" cy="237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7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66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23728" y="1006600"/>
            <a:ext cx="4824536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4000" b="1" dirty="0">
                <a:solidFill>
                  <a:srgbClr val="455569"/>
                </a:solidFill>
              </a:rPr>
              <a:t>특징 기술 </a:t>
            </a:r>
            <a:r>
              <a:rPr lang="en-US" altLang="ko-KR" sz="4000" b="1" dirty="0">
                <a:solidFill>
                  <a:srgbClr val="455569"/>
                </a:solidFill>
              </a:rPr>
              <a:t>4</a:t>
            </a:r>
            <a:endParaRPr lang="ko-KR" altLang="en-US" sz="4000" b="1" dirty="0">
              <a:solidFill>
                <a:srgbClr val="455569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4E98D739-9954-1800-998F-62BB2D17C5D8}"/>
              </a:ext>
            </a:extLst>
          </p:cNvPr>
          <p:cNvSpPr txBox="1">
            <a:spLocks/>
          </p:cNvSpPr>
          <p:nvPr/>
        </p:nvSpPr>
        <p:spPr>
          <a:xfrm>
            <a:off x="4554984" y="2229296"/>
            <a:ext cx="4049464" cy="38640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ko-KR" altLang="en-US" sz="2000" dirty="0"/>
              <a:t>사용자가 카테고리 별로 음식을 편리하게 고를 수 있고</a:t>
            </a:r>
            <a:r>
              <a:rPr lang="en-US" altLang="ko-KR" sz="2000" dirty="0"/>
              <a:t>, </a:t>
            </a:r>
            <a:r>
              <a:rPr lang="ko-KR" altLang="en-US" sz="2000" dirty="0"/>
              <a:t>시간 추가 및 관리자와 대화 하는 등의 동작을 편하게 할 수 </a:t>
            </a:r>
            <a:r>
              <a:rPr lang="ko-KR" altLang="en-US" sz="2000" dirty="0" err="1"/>
              <a:t>있게한다</a:t>
            </a:r>
            <a:r>
              <a:rPr lang="en-US" altLang="ko-KR" sz="20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5B11A-C052-42E2-ECDD-7798C0F1CE5D}"/>
              </a:ext>
            </a:extLst>
          </p:cNvPr>
          <p:cNvSpPr txBox="1"/>
          <p:nvPr/>
        </p:nvSpPr>
        <p:spPr>
          <a:xfrm>
            <a:off x="2555776" y="1660738"/>
            <a:ext cx="4032448" cy="4001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ko-KR" altLang="en-US" sz="1500" b="1" dirty="0">
                <a:solidFill>
                  <a:srgbClr val="455569"/>
                </a:solidFill>
              </a:rPr>
              <a:t>탭 컨트롤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0F72DD-A568-CCA2-995C-64730D928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3" y="2380687"/>
            <a:ext cx="4077336" cy="17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247</Words>
  <Application>Microsoft Office PowerPoint</Application>
  <PresentationFormat>화면 슬라이드 쇼(4:3)</PresentationFormat>
  <Paragraphs>70</Paragraphs>
  <Slides>11</Slides>
  <Notes>11</Notes>
  <HiddenSlides>0</HiddenSlides>
  <MMClips>1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HY헤드라인M</vt:lpstr>
      <vt:lpstr>맑은 고딕</vt:lpstr>
      <vt:lpstr>Arial</vt:lpstr>
      <vt:lpstr>Office 테마</vt:lpstr>
      <vt:lpstr>비트맵 이미지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최 정훈</cp:lastModifiedBy>
  <cp:revision>79</cp:revision>
  <dcterms:created xsi:type="dcterms:W3CDTF">2016-11-03T20:47:04Z</dcterms:created>
  <dcterms:modified xsi:type="dcterms:W3CDTF">2022-06-21T14:59:09Z</dcterms:modified>
</cp:coreProperties>
</file>